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2019/10/6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mtClean="0"/>
              <a:t>Dynamic array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314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特性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mtClean="0"/>
              <a:t>1.</a:t>
            </a:r>
            <a:r>
              <a:rPr lang="zh-TW" altLang="en-US" smtClean="0"/>
              <a:t>具有</a:t>
            </a:r>
            <a:r>
              <a:rPr lang="en-US" altLang="zh-TW" smtClean="0"/>
              <a:t>array</a:t>
            </a:r>
            <a:r>
              <a:rPr lang="zh-TW" altLang="en-US" smtClean="0"/>
              <a:t>的效率 </a:t>
            </a:r>
            <a:r>
              <a:rPr lang="en-US" altLang="zh-TW" smtClean="0"/>
              <a:t>(</a:t>
            </a:r>
            <a:r>
              <a:rPr lang="zh-TW" altLang="en-US" smtClean="0"/>
              <a:t>比起</a:t>
            </a:r>
            <a:r>
              <a:rPr lang="en-US" altLang="zh-TW" smtClean="0"/>
              <a:t>linked_list)</a:t>
            </a:r>
          </a:p>
          <a:p>
            <a:pPr marL="0" indent="0">
              <a:buNone/>
            </a:pPr>
            <a:r>
              <a:rPr lang="en-US" altLang="zh-TW" smtClean="0"/>
              <a:t>O(1)</a:t>
            </a:r>
            <a:r>
              <a:rPr lang="zh-TW" altLang="en-US" smtClean="0"/>
              <a:t> 插入、</a:t>
            </a:r>
            <a:r>
              <a:rPr lang="en-US" altLang="zh-TW" smtClean="0"/>
              <a:t>O(1)</a:t>
            </a:r>
            <a:r>
              <a:rPr lang="zh-TW" altLang="en-US" smtClean="0"/>
              <a:t>讀取</a:t>
            </a:r>
            <a:endParaRPr lang="en-US" altLang="zh-TW" smtClean="0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2.</a:t>
            </a:r>
            <a:r>
              <a:rPr lang="zh-TW" altLang="en-US" smtClean="0"/>
              <a:t>不會被</a:t>
            </a:r>
            <a:r>
              <a:rPr lang="en-US" altLang="zh-TW" smtClean="0"/>
              <a:t>array</a:t>
            </a:r>
            <a:r>
              <a:rPr lang="zh-TW" altLang="en-US" smtClean="0"/>
              <a:t>固定大小限制 </a:t>
            </a:r>
            <a:r>
              <a:rPr lang="en-US" altLang="zh-TW" smtClean="0"/>
              <a:t>(</a:t>
            </a:r>
            <a:r>
              <a:rPr lang="zh-TW" altLang="en-US" smtClean="0"/>
              <a:t>比起</a:t>
            </a:r>
            <a:r>
              <a:rPr lang="en-US" altLang="zh-TW" smtClean="0"/>
              <a:t>array)</a:t>
            </a:r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628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抽象實作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/>
              <a:t>要</a:t>
            </a:r>
            <a:r>
              <a:rPr lang="zh-TW" altLang="en-US" smtClean="0"/>
              <a:t>有 </a:t>
            </a:r>
            <a:r>
              <a:rPr lang="en-US" altLang="zh-TW" smtClean="0"/>
              <a:t>size</a:t>
            </a:r>
            <a:r>
              <a:rPr lang="zh-TW" altLang="en-US" smtClean="0"/>
              <a:t> 紀錄目前</a:t>
            </a:r>
            <a:r>
              <a:rPr lang="en-US" altLang="zh-TW" smtClean="0"/>
              <a:t>array</a:t>
            </a:r>
            <a:r>
              <a:rPr lang="zh-TW" altLang="en-US" smtClean="0"/>
              <a:t>使用大小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Capacity </a:t>
            </a:r>
            <a:r>
              <a:rPr lang="zh-TW" altLang="en-US" smtClean="0"/>
              <a:t>紀錄目前</a:t>
            </a:r>
            <a:r>
              <a:rPr lang="en-US" altLang="zh-TW" smtClean="0"/>
              <a:t>array</a:t>
            </a:r>
            <a:r>
              <a:rPr lang="zh-TW" altLang="en-US" smtClean="0"/>
              <a:t>極限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以及一個</a:t>
            </a:r>
            <a:r>
              <a:rPr lang="en-US" altLang="zh-TW" smtClean="0"/>
              <a:t>int</a:t>
            </a:r>
            <a:r>
              <a:rPr lang="zh-TW" altLang="en-US"/>
              <a:t> </a:t>
            </a:r>
            <a:r>
              <a:rPr lang="en-US" altLang="zh-TW" smtClean="0"/>
              <a:t>pointer</a:t>
            </a:r>
            <a:r>
              <a:rPr lang="zh-TW" altLang="en-US" smtClean="0"/>
              <a:t>代表 </a:t>
            </a:r>
            <a:r>
              <a:rPr lang="en-US" altLang="zh-TW" smtClean="0"/>
              <a:t>array</a:t>
            </a:r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Struct DA{</a:t>
            </a:r>
          </a:p>
          <a:p>
            <a:pPr marL="0" indent="0">
              <a:buNone/>
            </a:pPr>
            <a:r>
              <a:rPr lang="en-US" altLang="zh-TW" smtClean="0"/>
              <a:t>	int size;</a:t>
            </a:r>
          </a:p>
          <a:p>
            <a:pPr marL="0" indent="0">
              <a:buNone/>
            </a:pPr>
            <a:r>
              <a:rPr lang="en-US" altLang="zh-TW"/>
              <a:t>	</a:t>
            </a:r>
            <a:r>
              <a:rPr lang="en-US" altLang="zh-TW" smtClean="0"/>
              <a:t>int capacity;</a:t>
            </a:r>
          </a:p>
          <a:p>
            <a:pPr marL="0" indent="0">
              <a:buNone/>
            </a:pPr>
            <a:r>
              <a:rPr lang="en-US" altLang="zh-TW"/>
              <a:t>	</a:t>
            </a:r>
            <a:r>
              <a:rPr lang="en-US" altLang="zh-TW" smtClean="0"/>
              <a:t>int * arr;</a:t>
            </a: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}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381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altLang="zh-TW" smtClean="0"/>
              <a:t>API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插入尾端 </a:t>
            </a:r>
            <a:r>
              <a:rPr lang="en-US" altLang="zh-TW" smtClean="0"/>
              <a:t>(append)</a:t>
            </a:r>
            <a:r>
              <a:rPr lang="zh-TW" altLang="en-US" smtClean="0"/>
              <a:t> 比較特別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需要判斷是否</a:t>
            </a:r>
            <a:r>
              <a:rPr lang="en-US" altLang="zh-TW" smtClean="0"/>
              <a:t>capacity</a:t>
            </a:r>
            <a:r>
              <a:rPr lang="zh-TW" altLang="en-US" smtClean="0"/>
              <a:t>足夠</a:t>
            </a:r>
            <a:r>
              <a:rPr lang="en-US" altLang="zh-TW" smtClean="0"/>
              <a:t>(size&lt;capacity)</a:t>
            </a:r>
          </a:p>
          <a:p>
            <a:pPr marL="0" indent="0">
              <a:buNone/>
            </a:pPr>
            <a:r>
              <a:rPr lang="zh-TW" altLang="en-US" smtClean="0"/>
              <a:t>如果不夠要再</a:t>
            </a:r>
            <a:r>
              <a:rPr lang="zh-TW" altLang="en-US" smtClean="0">
                <a:solidFill>
                  <a:srgbClr val="FF0000"/>
                </a:solidFill>
              </a:rPr>
              <a:t>要</a:t>
            </a:r>
            <a:r>
              <a:rPr lang="en-US" altLang="zh-TW" smtClean="0">
                <a:solidFill>
                  <a:srgbClr val="FF0000"/>
                </a:solidFill>
              </a:rPr>
              <a:t>2</a:t>
            </a:r>
            <a:r>
              <a:rPr lang="zh-TW" altLang="en-US" smtClean="0">
                <a:solidFill>
                  <a:srgbClr val="FF0000"/>
                </a:solidFill>
              </a:rPr>
              <a:t>倍的空間</a:t>
            </a:r>
            <a:endParaRPr lang="en-US" altLang="zh-TW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mtClean="0">
                <a:solidFill>
                  <a:srgbClr val="FF0000"/>
                </a:solidFill>
              </a:rPr>
              <a:t>複製原有資料，重新指定給</a:t>
            </a:r>
            <a:r>
              <a:rPr lang="en-US" altLang="zh-TW" smtClean="0">
                <a:solidFill>
                  <a:srgbClr val="FF0000"/>
                </a:solidFill>
              </a:rPr>
              <a:t>arr</a:t>
            </a:r>
          </a:p>
          <a:p>
            <a:pPr marL="0" indent="0">
              <a:buNone/>
            </a:pPr>
            <a:endParaRPr lang="en-US" altLang="zh-TW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05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Insert O(1)?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mtClean="0"/>
              <a:t>為甚麼需要複製陣列的</a:t>
            </a:r>
            <a:r>
              <a:rPr lang="en-US" altLang="zh-TW" smtClean="0"/>
              <a:t>insert</a:t>
            </a:r>
            <a:r>
              <a:rPr lang="zh-TW" altLang="en-US" smtClean="0"/>
              <a:t>還是</a:t>
            </a:r>
            <a:r>
              <a:rPr lang="en-US" altLang="zh-TW" smtClean="0"/>
              <a:t>O(1)?</a:t>
            </a:r>
          </a:p>
          <a:p>
            <a:pPr marL="0" indent="0">
              <a:buNone/>
            </a:pPr>
            <a:r>
              <a:rPr lang="zh-TW" altLang="en-US" smtClean="0"/>
              <a:t>這是平均的結果，由於複製發生</a:t>
            </a:r>
            <a:r>
              <a:rPr lang="zh-TW" altLang="en-US" smtClean="0">
                <a:solidFill>
                  <a:srgbClr val="FF0000"/>
                </a:solidFill>
              </a:rPr>
              <a:t>次數很少</a:t>
            </a:r>
            <a:r>
              <a:rPr lang="zh-TW" altLang="en-US" smtClean="0"/>
              <a:t>，所以被</a:t>
            </a:r>
            <a:r>
              <a:rPr lang="zh-TW" altLang="en-US" smtClean="0">
                <a:solidFill>
                  <a:srgbClr val="FF0000"/>
                </a:solidFill>
              </a:rPr>
              <a:t>分攤</a:t>
            </a:r>
            <a:r>
              <a:rPr lang="en-US" altLang="zh-TW" smtClean="0">
                <a:solidFill>
                  <a:srgbClr val="FF0000"/>
                </a:solidFill>
              </a:rPr>
              <a:t>(</a:t>
            </a:r>
            <a:r>
              <a:rPr lang="en-US" altLang="zh-TW">
                <a:solidFill>
                  <a:srgbClr val="FF0000"/>
                </a:solidFill>
              </a:rPr>
              <a:t>Amortized</a:t>
            </a:r>
            <a:r>
              <a:rPr lang="en-US" altLang="zh-TW" smtClean="0">
                <a:solidFill>
                  <a:srgbClr val="FF0000"/>
                </a:solidFill>
              </a:rPr>
              <a:t>)</a:t>
            </a:r>
            <a:r>
              <a:rPr lang="zh-TW" altLang="en-US" smtClean="0"/>
              <a:t>為</a:t>
            </a:r>
            <a:r>
              <a:rPr lang="zh-TW" altLang="en-US" smtClean="0">
                <a:solidFill>
                  <a:srgbClr val="FF0000"/>
                </a:solidFill>
              </a:rPr>
              <a:t>每次</a:t>
            </a:r>
            <a:r>
              <a:rPr lang="en-US" altLang="zh-TW" smtClean="0">
                <a:solidFill>
                  <a:srgbClr val="FF0000"/>
                </a:solidFill>
              </a:rPr>
              <a:t>O(1)</a:t>
            </a:r>
          </a:p>
          <a:p>
            <a:pPr marL="0" indent="0">
              <a:buNone/>
            </a:pPr>
            <a:r>
              <a:rPr lang="en-US" altLang="zh-TW" smtClean="0"/>
              <a:t>(</a:t>
            </a:r>
            <a:r>
              <a:rPr lang="zh-TW" altLang="en-US" smtClean="0"/>
              <a:t>這也是選兩倍的原因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Size = pow(2,n)</a:t>
            </a:r>
            <a:r>
              <a:rPr lang="zh-TW" altLang="en-US" smtClean="0"/>
              <a:t>，則約需要複製 </a:t>
            </a:r>
            <a:r>
              <a:rPr lang="en-US" altLang="zh-TW" smtClean="0"/>
              <a:t>pow(2,n)-1</a:t>
            </a:r>
          </a:p>
          <a:p>
            <a:pPr marL="0" indent="0">
              <a:buNone/>
            </a:pPr>
            <a:r>
              <a:rPr lang="zh-TW" altLang="en-US" smtClean="0"/>
              <a:t>平均而言大概就是</a:t>
            </a:r>
            <a:r>
              <a:rPr lang="en-US" altLang="zh-TW" smtClean="0"/>
              <a:t>1</a:t>
            </a:r>
            <a:r>
              <a:rPr lang="zh-TW" altLang="en-US" smtClean="0"/>
              <a:t>次</a:t>
            </a:r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88" y="3789040"/>
            <a:ext cx="76104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64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153</Words>
  <Application>Microsoft Office PowerPoint</Application>
  <PresentationFormat>如螢幕大小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Dynamic array</vt:lpstr>
      <vt:lpstr>特性</vt:lpstr>
      <vt:lpstr>抽象實作</vt:lpstr>
      <vt:lpstr>API</vt:lpstr>
      <vt:lpstr>Insert O(1)?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array</dc:title>
  <dc:creator>ASUS</dc:creator>
  <cp:lastModifiedBy>ASUS</cp:lastModifiedBy>
  <cp:revision>2</cp:revision>
  <dcterms:created xsi:type="dcterms:W3CDTF">2019-10-05T17:22:14Z</dcterms:created>
  <dcterms:modified xsi:type="dcterms:W3CDTF">2019-10-05T17:32:10Z</dcterms:modified>
</cp:coreProperties>
</file>